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AEB7B-FF18-46A9-8758-BF58596F06EA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48AA6-9B51-41DF-957F-49051D8D54E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759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096D-0433-4850-A763-DECE51E08310}" type="datetimeFigureOut">
              <a:rPr lang="pt-BR" smtClean="0"/>
              <a:pPr/>
              <a:t>29/07/2016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28AE-2682-4F75-BE1E-442E2746EA7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57422" y="21429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25000"/>
                  </a:schemeClr>
                </a:solidFill>
              </a:rPr>
              <a:t>All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Mais – Soluções em Ambientes  Planejados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714380" cy="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428736"/>
            <a:ext cx="8191500" cy="4962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Retângulo 12"/>
          <p:cNvSpPr/>
          <p:nvPr/>
        </p:nvSpPr>
        <p:spPr>
          <a:xfrm>
            <a:off x="3929058" y="7143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Recepção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57422" y="21429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25000"/>
                  </a:schemeClr>
                </a:solidFill>
              </a:rPr>
              <a:t>All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Mais – Soluções em Ambientes  Planejados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714380" cy="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ângulo 12"/>
          <p:cNvSpPr/>
          <p:nvPr/>
        </p:nvSpPr>
        <p:spPr>
          <a:xfrm>
            <a:off x="3929058" y="7143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Recepção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285860"/>
            <a:ext cx="8524875" cy="5057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57422" y="21429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25000"/>
                  </a:schemeClr>
                </a:solidFill>
              </a:rPr>
              <a:t>All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Mais – Soluções em Ambientes  Planejados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714380" cy="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ângulo 12"/>
          <p:cNvSpPr/>
          <p:nvPr/>
        </p:nvSpPr>
        <p:spPr>
          <a:xfrm>
            <a:off x="3929058" y="7143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Recepção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357298"/>
            <a:ext cx="7791450" cy="5086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57422" y="21429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25000"/>
                  </a:schemeClr>
                </a:solidFill>
              </a:rPr>
              <a:t>All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Mais – Soluções em Ambientes  Planejados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714380" cy="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ângulo 12"/>
          <p:cNvSpPr/>
          <p:nvPr/>
        </p:nvSpPr>
        <p:spPr>
          <a:xfrm>
            <a:off x="3929058" y="7143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Recepção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1428736"/>
            <a:ext cx="5410200" cy="52101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57422" y="21429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25000"/>
                  </a:schemeClr>
                </a:solidFill>
              </a:rPr>
              <a:t>All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Mais – Soluções em Ambientes  Planejados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714380" cy="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ângulo 12"/>
          <p:cNvSpPr/>
          <p:nvPr/>
        </p:nvSpPr>
        <p:spPr>
          <a:xfrm>
            <a:off x="3929058" y="7143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Reunião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156" y="1428736"/>
            <a:ext cx="8763000" cy="4810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357422" y="214290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25000"/>
                  </a:schemeClr>
                </a:solidFill>
              </a:rPr>
              <a:t>All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 Mais – Soluções em Ambientes  Planejados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714380" cy="73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tângulo 12"/>
          <p:cNvSpPr/>
          <p:nvPr/>
        </p:nvSpPr>
        <p:spPr>
          <a:xfrm>
            <a:off x="3929058" y="714356"/>
            <a:ext cx="1357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2">
                    <a:lumMod val="25000"/>
                  </a:schemeClr>
                </a:solidFill>
              </a:rPr>
              <a:t>Reunião</a:t>
            </a:r>
            <a:endParaRPr lang="pt-BR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357298"/>
            <a:ext cx="7629525" cy="4886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48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Giovani All Mais</dc:creator>
  <cp:lastModifiedBy>DILIC-Divisao de Licitação-Luceli</cp:lastModifiedBy>
  <cp:revision>28</cp:revision>
  <dcterms:created xsi:type="dcterms:W3CDTF">2016-03-01T12:39:37Z</dcterms:created>
  <dcterms:modified xsi:type="dcterms:W3CDTF">2016-07-29T19:30:23Z</dcterms:modified>
</cp:coreProperties>
</file>