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0" r:id="rId2"/>
    <p:sldId id="261" r:id="rId3"/>
    <p:sldId id="262" r:id="rId4"/>
    <p:sldId id="263" r:id="rId5"/>
    <p:sldId id="264" r:id="rId6"/>
    <p:sldId id="265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EAEB7B-FF18-46A9-8758-BF58596F06EA}" type="datetimeFigureOut">
              <a:rPr lang="pt-BR" smtClean="0"/>
              <a:pPr/>
              <a:t>29/07/2016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548AA6-9B51-41DF-957F-49051D8D54E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5759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7096D-0433-4850-A763-DECE51E08310}" type="datetimeFigureOut">
              <a:rPr lang="pt-BR" smtClean="0"/>
              <a:pPr/>
              <a:t>29/07/2016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B28AE-2682-4F75-BE1E-442E2746EA7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7096D-0433-4850-A763-DECE51E08310}" type="datetimeFigureOut">
              <a:rPr lang="pt-BR" smtClean="0"/>
              <a:pPr/>
              <a:t>29/07/2016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B28AE-2682-4F75-BE1E-442E2746EA7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7096D-0433-4850-A763-DECE51E08310}" type="datetimeFigureOut">
              <a:rPr lang="pt-BR" smtClean="0"/>
              <a:pPr/>
              <a:t>29/07/2016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B28AE-2682-4F75-BE1E-442E2746EA7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7096D-0433-4850-A763-DECE51E08310}" type="datetimeFigureOut">
              <a:rPr lang="pt-BR" smtClean="0"/>
              <a:pPr/>
              <a:t>29/07/2016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B28AE-2682-4F75-BE1E-442E2746EA7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7096D-0433-4850-A763-DECE51E08310}" type="datetimeFigureOut">
              <a:rPr lang="pt-BR" smtClean="0"/>
              <a:pPr/>
              <a:t>29/07/2016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B28AE-2682-4F75-BE1E-442E2746EA7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7096D-0433-4850-A763-DECE51E08310}" type="datetimeFigureOut">
              <a:rPr lang="pt-BR" smtClean="0"/>
              <a:pPr/>
              <a:t>29/07/2016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B28AE-2682-4F75-BE1E-442E2746EA7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7096D-0433-4850-A763-DECE51E08310}" type="datetimeFigureOut">
              <a:rPr lang="pt-BR" smtClean="0"/>
              <a:pPr/>
              <a:t>29/07/2016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B28AE-2682-4F75-BE1E-442E2746EA7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7096D-0433-4850-A763-DECE51E08310}" type="datetimeFigureOut">
              <a:rPr lang="pt-BR" smtClean="0"/>
              <a:pPr/>
              <a:t>29/07/2016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B28AE-2682-4F75-BE1E-442E2746EA7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7096D-0433-4850-A763-DECE51E08310}" type="datetimeFigureOut">
              <a:rPr lang="pt-BR" smtClean="0"/>
              <a:pPr/>
              <a:t>29/07/2016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B28AE-2682-4F75-BE1E-442E2746EA7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7096D-0433-4850-A763-DECE51E08310}" type="datetimeFigureOut">
              <a:rPr lang="pt-BR" smtClean="0"/>
              <a:pPr/>
              <a:t>29/07/2016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B28AE-2682-4F75-BE1E-442E2746EA7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7096D-0433-4850-A763-DECE51E08310}" type="datetimeFigureOut">
              <a:rPr lang="pt-BR" smtClean="0"/>
              <a:pPr/>
              <a:t>29/07/2016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B28AE-2682-4F75-BE1E-442E2746EA7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7096D-0433-4850-A763-DECE51E08310}" type="datetimeFigureOut">
              <a:rPr lang="pt-BR" smtClean="0"/>
              <a:pPr/>
              <a:t>29/07/2016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B28AE-2682-4F75-BE1E-442E2746EA7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5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357422" y="214290"/>
            <a:ext cx="81439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err="1" smtClean="0">
                <a:solidFill>
                  <a:schemeClr val="bg2">
                    <a:lumMod val="25000"/>
                  </a:schemeClr>
                </a:solidFill>
              </a:rPr>
              <a:t>All</a:t>
            </a:r>
            <a:r>
              <a:rPr lang="pt-BR" b="1" dirty="0" smtClean="0">
                <a:solidFill>
                  <a:schemeClr val="bg2">
                    <a:lumMod val="25000"/>
                  </a:schemeClr>
                </a:solidFill>
              </a:rPr>
              <a:t> Mais – Soluções em Ambientes  Planejados</a:t>
            </a:r>
            <a:endParaRPr lang="pt-BR" b="1" i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85728"/>
            <a:ext cx="714380" cy="739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1428736"/>
            <a:ext cx="8191500" cy="49625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3" name="Retângulo 12"/>
          <p:cNvSpPr/>
          <p:nvPr/>
        </p:nvSpPr>
        <p:spPr>
          <a:xfrm>
            <a:off x="3929058" y="714356"/>
            <a:ext cx="13573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i="1" dirty="0" smtClean="0">
                <a:solidFill>
                  <a:schemeClr val="bg2">
                    <a:lumMod val="25000"/>
                  </a:schemeClr>
                </a:solidFill>
              </a:rPr>
              <a:t>Recepção</a:t>
            </a:r>
            <a:endParaRPr lang="pt-BR" b="1" i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357422" y="214290"/>
            <a:ext cx="81439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err="1" smtClean="0">
                <a:solidFill>
                  <a:schemeClr val="bg2">
                    <a:lumMod val="25000"/>
                  </a:schemeClr>
                </a:solidFill>
              </a:rPr>
              <a:t>All</a:t>
            </a:r>
            <a:r>
              <a:rPr lang="pt-BR" b="1" dirty="0" smtClean="0">
                <a:solidFill>
                  <a:schemeClr val="bg2">
                    <a:lumMod val="25000"/>
                  </a:schemeClr>
                </a:solidFill>
              </a:rPr>
              <a:t> Mais – Soluções em Ambientes  Planejados</a:t>
            </a:r>
            <a:endParaRPr lang="pt-BR" b="1" i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285728"/>
            <a:ext cx="714380" cy="739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tângulo 12"/>
          <p:cNvSpPr/>
          <p:nvPr/>
        </p:nvSpPr>
        <p:spPr>
          <a:xfrm>
            <a:off x="3929058" y="714356"/>
            <a:ext cx="13573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i="1" dirty="0" smtClean="0">
                <a:solidFill>
                  <a:schemeClr val="bg2">
                    <a:lumMod val="25000"/>
                  </a:schemeClr>
                </a:solidFill>
              </a:rPr>
              <a:t>Recepção</a:t>
            </a:r>
            <a:endParaRPr lang="pt-BR" b="1" i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1285860"/>
            <a:ext cx="8524875" cy="50577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357422" y="214290"/>
            <a:ext cx="81439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err="1" smtClean="0">
                <a:solidFill>
                  <a:schemeClr val="bg2">
                    <a:lumMod val="25000"/>
                  </a:schemeClr>
                </a:solidFill>
              </a:rPr>
              <a:t>All</a:t>
            </a:r>
            <a:r>
              <a:rPr lang="pt-BR" b="1" dirty="0" smtClean="0">
                <a:solidFill>
                  <a:schemeClr val="bg2">
                    <a:lumMod val="25000"/>
                  </a:schemeClr>
                </a:solidFill>
              </a:rPr>
              <a:t> Mais – Soluções em Ambientes  Planejados</a:t>
            </a:r>
            <a:endParaRPr lang="pt-BR" b="1" i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285728"/>
            <a:ext cx="714380" cy="739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tângulo 12"/>
          <p:cNvSpPr/>
          <p:nvPr/>
        </p:nvSpPr>
        <p:spPr>
          <a:xfrm>
            <a:off x="3929058" y="714356"/>
            <a:ext cx="13573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i="1" dirty="0" smtClean="0">
                <a:solidFill>
                  <a:schemeClr val="bg2">
                    <a:lumMod val="25000"/>
                  </a:schemeClr>
                </a:solidFill>
              </a:rPr>
              <a:t>Recepção</a:t>
            </a:r>
            <a:endParaRPr lang="pt-BR" b="1" i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48" y="1357298"/>
            <a:ext cx="7791450" cy="50863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357422" y="214290"/>
            <a:ext cx="81439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err="1" smtClean="0">
                <a:solidFill>
                  <a:schemeClr val="bg2">
                    <a:lumMod val="25000"/>
                  </a:schemeClr>
                </a:solidFill>
              </a:rPr>
              <a:t>All</a:t>
            </a:r>
            <a:r>
              <a:rPr lang="pt-BR" b="1" dirty="0" smtClean="0">
                <a:solidFill>
                  <a:schemeClr val="bg2">
                    <a:lumMod val="25000"/>
                  </a:schemeClr>
                </a:solidFill>
              </a:rPr>
              <a:t> Mais – Soluções em Ambientes  Planejados</a:t>
            </a:r>
            <a:endParaRPr lang="pt-BR" b="1" i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285728"/>
            <a:ext cx="714380" cy="739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tângulo 12"/>
          <p:cNvSpPr/>
          <p:nvPr/>
        </p:nvSpPr>
        <p:spPr>
          <a:xfrm>
            <a:off x="3929058" y="714356"/>
            <a:ext cx="13573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i="1" dirty="0" smtClean="0">
                <a:solidFill>
                  <a:schemeClr val="bg2">
                    <a:lumMod val="25000"/>
                  </a:schemeClr>
                </a:solidFill>
              </a:rPr>
              <a:t>Recepção</a:t>
            </a:r>
            <a:endParaRPr lang="pt-BR" b="1" i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85918" y="1428736"/>
            <a:ext cx="5410200" cy="52101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357422" y="214290"/>
            <a:ext cx="81439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err="1" smtClean="0">
                <a:solidFill>
                  <a:schemeClr val="bg2">
                    <a:lumMod val="25000"/>
                  </a:schemeClr>
                </a:solidFill>
              </a:rPr>
              <a:t>All</a:t>
            </a:r>
            <a:r>
              <a:rPr lang="pt-BR" b="1" dirty="0" smtClean="0">
                <a:solidFill>
                  <a:schemeClr val="bg2">
                    <a:lumMod val="25000"/>
                  </a:schemeClr>
                </a:solidFill>
              </a:rPr>
              <a:t> Mais – Soluções em Ambientes  Planejados</a:t>
            </a:r>
            <a:endParaRPr lang="pt-BR" b="1" i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285728"/>
            <a:ext cx="714380" cy="739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tângulo 12"/>
          <p:cNvSpPr/>
          <p:nvPr/>
        </p:nvSpPr>
        <p:spPr>
          <a:xfrm>
            <a:off x="3929058" y="714356"/>
            <a:ext cx="13573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i="1" dirty="0" smtClean="0">
                <a:solidFill>
                  <a:schemeClr val="bg2">
                    <a:lumMod val="25000"/>
                  </a:schemeClr>
                </a:solidFill>
              </a:rPr>
              <a:t>Reunião</a:t>
            </a:r>
            <a:endParaRPr lang="pt-BR" b="1" i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8156" y="1428736"/>
            <a:ext cx="8763000" cy="48101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357422" y="214290"/>
            <a:ext cx="81439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err="1" smtClean="0">
                <a:solidFill>
                  <a:schemeClr val="bg2">
                    <a:lumMod val="25000"/>
                  </a:schemeClr>
                </a:solidFill>
              </a:rPr>
              <a:t>All</a:t>
            </a:r>
            <a:r>
              <a:rPr lang="pt-BR" b="1" dirty="0" smtClean="0">
                <a:solidFill>
                  <a:schemeClr val="bg2">
                    <a:lumMod val="25000"/>
                  </a:schemeClr>
                </a:solidFill>
              </a:rPr>
              <a:t> Mais – Soluções em Ambientes  Planejados</a:t>
            </a:r>
            <a:endParaRPr lang="pt-BR" b="1" i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285728"/>
            <a:ext cx="714380" cy="739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tângulo 12"/>
          <p:cNvSpPr/>
          <p:nvPr/>
        </p:nvSpPr>
        <p:spPr>
          <a:xfrm>
            <a:off x="3929058" y="714356"/>
            <a:ext cx="13573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i="1" dirty="0" smtClean="0">
                <a:solidFill>
                  <a:schemeClr val="bg2">
                    <a:lumMod val="25000"/>
                  </a:schemeClr>
                </a:solidFill>
              </a:rPr>
              <a:t>Reunião</a:t>
            </a:r>
            <a:endParaRPr lang="pt-BR" b="1" i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786" y="1357298"/>
            <a:ext cx="7629525" cy="48863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</TotalTime>
  <Words>48</Words>
  <Application>Microsoft Office PowerPoint</Application>
  <PresentationFormat>Apresentação na tela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Giovani All Mais</dc:creator>
  <cp:lastModifiedBy>DILIC-Divisao de Licitação-Luceli</cp:lastModifiedBy>
  <cp:revision>28</cp:revision>
  <dcterms:created xsi:type="dcterms:W3CDTF">2016-03-01T12:39:37Z</dcterms:created>
  <dcterms:modified xsi:type="dcterms:W3CDTF">2016-07-29T19:30:23Z</dcterms:modified>
</cp:coreProperties>
</file>